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280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3891-8F5B-4A93-8570-7231022EC295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B0C7-A79F-43CF-95B3-4B48147A3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14788D-724D-4BA6-A9CA-1F9E87BEA12F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2CA13-0FF2-475A-8B68-74C8FAC75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/>
              </a:rPr>
              <a:t>оружие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Arial</vt:lpstr>
      <vt:lpstr>a_StamperRg&amp;Bt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оружие</vt:lpstr>
      <vt:lpstr>Слайд 18</vt:lpstr>
      <vt:lpstr>Слайд 19</vt:lpstr>
      <vt:lpstr>Слайд 20</vt:lpstr>
      <vt:lpstr>БОЕВАЯ ПОДГОТОВКА расход боеприпасов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</cp:lastModifiedBy>
  <cp:revision>1</cp:revision>
  <dcterms:created xsi:type="dcterms:W3CDTF">2021-07-16T12:46:49Z</dcterms:created>
  <dcterms:modified xsi:type="dcterms:W3CDTF">2021-09-01T11:11:45Z</dcterms:modified>
</cp:coreProperties>
</file>